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B0733C6-1B3E-4FB5-B49D-A69B8D97AD48}">
  <a:tblStyle styleId="{7B0733C6-1B3E-4FB5-B49D-A69B8D97AD4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adbab1d4a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adbab1d4a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8adbab1d4a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8adbab1d4a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8adbab1d4a_3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8adbab1d4a_3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8adbab1d4a_7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8adbab1d4a_7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8adbab1d4a_7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8adbab1d4a_7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adbab1d4a_3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adbab1d4a_3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5063" y="2057400"/>
            <a:ext cx="4333875" cy="102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human puts boxes on </a:t>
            </a:r>
            <a:r>
              <a:rPr lang="en"/>
              <a:t>Conveyor</a:t>
            </a:r>
            <a:r>
              <a:rPr lang="en"/>
              <a:t> belt (powered by Induction motor)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box goes towards the robotic arm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Blocker blocks other boxes until previous box is placed on the required conveyor belt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Scanner scans the pin code using </a:t>
            </a:r>
            <a:r>
              <a:rPr lang="en"/>
              <a:t>Pytesseract OCR.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Robotic arm places the box on the designated pincode conveyor belt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Blocker opens its wall and the process continues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3" y="0"/>
            <a:ext cx="91217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>
            <p:ph type="title"/>
          </p:nvPr>
        </p:nvSpPr>
        <p:spPr>
          <a:xfrm>
            <a:off x="807125" y="378575"/>
            <a:ext cx="840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3F3F3"/>
                </a:solidFill>
              </a:rPr>
              <a:t>Estimated Cost</a:t>
            </a:r>
            <a:endParaRPr sz="4000">
              <a:solidFill>
                <a:srgbClr val="F3F3F3"/>
              </a:solidFill>
            </a:endParaRPr>
          </a:p>
        </p:txBody>
      </p:sp>
      <p:graphicFrame>
        <p:nvGraphicFramePr>
          <p:cNvPr id="68" name="Google Shape;68;p15"/>
          <p:cNvGraphicFramePr/>
          <p:nvPr/>
        </p:nvGraphicFramePr>
        <p:xfrm>
          <a:off x="952500" y="1619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{7B0733C6-1B3E-4FB5-B49D-A69B8D97AD48}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3F3F3"/>
                          </a:solidFill>
                        </a:rPr>
                        <a:t>Product</a:t>
                      </a:r>
                      <a:endParaRPr b="1"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3F3F3"/>
                          </a:solidFill>
                        </a:rPr>
                        <a:t>Quantity</a:t>
                      </a:r>
                      <a:endParaRPr b="1"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3F3F3"/>
                          </a:solidFill>
                        </a:rPr>
                        <a:t>Cost per item(Rs.)</a:t>
                      </a:r>
                      <a:endParaRPr b="1"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rgbClr val="F3F3F3"/>
                          </a:solidFill>
                        </a:rPr>
                        <a:t>Amount(Rs.)</a:t>
                      </a:r>
                      <a:endParaRPr b="1"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Conveyor Belt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200m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500/m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100000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AC Motor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4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5000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20000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Robotic Arm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5000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5000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Scanner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(Camera, 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Raspberry Pi,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Wires)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1365,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3000,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180)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3F3F3"/>
                          </a:solidFill>
                        </a:rPr>
                        <a:t>4544</a:t>
                      </a:r>
                      <a:endParaRPr>
                        <a:solidFill>
                          <a:srgbClr val="F3F3F3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69" name="Google Shape;69;p15"/>
          <p:cNvSpPr txBox="1"/>
          <p:nvPr/>
        </p:nvSpPr>
        <p:spPr>
          <a:xfrm>
            <a:off x="4572000" y="4419450"/>
            <a:ext cx="3619500" cy="353100"/>
          </a:xfrm>
          <a:prstGeom prst="rect">
            <a:avLst/>
          </a:prstGeom>
          <a:noFill/>
          <a:ln cap="flat" cmpd="sng" w="952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Total Amount:	        		           129544</a:t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287"/>
            <a:ext cx="9144000" cy="5156066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6"/>
          <p:cNvSpPr txBox="1"/>
          <p:nvPr>
            <p:ph type="title"/>
          </p:nvPr>
        </p:nvSpPr>
        <p:spPr>
          <a:xfrm>
            <a:off x="302950" y="1588425"/>
            <a:ext cx="2652900" cy="147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F3F3F3"/>
                </a:solidFill>
                <a:latin typeface="Calibri"/>
                <a:ea typeface="Calibri"/>
                <a:cs typeface="Calibri"/>
                <a:sym typeface="Calibri"/>
              </a:rPr>
              <a:t>Circuit Diagrams</a:t>
            </a:r>
            <a:endParaRPr sz="4000">
              <a:solidFill>
                <a:srgbClr val="F3F3F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3650" y="382400"/>
            <a:ext cx="5566299" cy="437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287"/>
            <a:ext cx="9144000" cy="5156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1399" y="0"/>
            <a:ext cx="658120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287"/>
            <a:ext cx="9144000" cy="5156066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33" y="0"/>
            <a:ext cx="912173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>
            <p:ph idx="1" type="body"/>
          </p:nvPr>
        </p:nvSpPr>
        <p:spPr>
          <a:xfrm>
            <a:off x="635550" y="1095900"/>
            <a:ext cx="6605400" cy="29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Mentor: Manish Sharma</a:t>
            </a:r>
            <a:endParaRPr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Mentees:</a:t>
            </a:r>
            <a:endParaRPr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Dipanshu							Rohan Raj Kansal</a:t>
            </a:r>
            <a:endParaRPr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Akash Karnataka						Ayush Singh Vardhan</a:t>
            </a:r>
            <a:endParaRPr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Mayank Jindal						Mohit Samant</a:t>
            </a:r>
            <a:endParaRPr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Sahas Goyal</a:t>
            </a:r>
            <a:endParaRPr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rgbClr val="EFEFE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